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6" r:id="rId2"/>
  </p:sldMasterIdLst>
  <p:notesMasterIdLst>
    <p:notesMasterId r:id="rId8"/>
  </p:notesMasterIdLst>
  <p:handoutMasterIdLst>
    <p:handoutMasterId r:id="rId9"/>
  </p:handoutMasterIdLst>
  <p:sldIdLst>
    <p:sldId id="347" r:id="rId3"/>
    <p:sldId id="506" r:id="rId4"/>
    <p:sldId id="507" r:id="rId5"/>
    <p:sldId id="508" r:id="rId6"/>
    <p:sldId id="509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 Samwel" initials="FS" lastIdx="1" clrIdx="0">
    <p:extLst/>
  </p:cmAuthor>
  <p:cmAuthor id="2" name="Frank Samwel" initials="FS [2]" lastIdx="1" clrIdx="1">
    <p:extLst/>
  </p:cmAuthor>
  <p:cmAuthor id="3" name="Frank Samwel" initials="FS [3]" lastIdx="1" clrIdx="2">
    <p:extLst/>
  </p:cmAuthor>
  <p:cmAuthor id="4" name="Frank Samwel" initials="FS [3] [2]" lastIdx="1" clrIdx="3">
    <p:extLst/>
  </p:cmAuthor>
  <p:cmAuthor id="5" name="Frank Samwel" initials="FS [3] [3]" lastIdx="1" clrIdx="4">
    <p:extLst/>
  </p:cmAuthor>
  <p:cmAuthor id="6" name="Frank Samwel" initials="FS [4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4012"/>
    <a:srgbClr val="FFFFFF"/>
    <a:srgbClr val="E70E7C"/>
    <a:srgbClr val="CCECFF"/>
    <a:srgbClr val="FEFDFF"/>
    <a:srgbClr val="FBFBFB"/>
    <a:srgbClr val="33CC33"/>
    <a:srgbClr val="CCEDB9"/>
    <a:srgbClr val="99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Stijl, gemiddeld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Stijl, licht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79294" autoAdjust="0"/>
  </p:normalViewPr>
  <p:slideViewPr>
    <p:cSldViewPr>
      <p:cViewPr varScale="1">
        <p:scale>
          <a:sx n="59" d="100"/>
          <a:sy n="59" d="100"/>
        </p:scale>
        <p:origin x="166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44" y="10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18-4-2017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021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67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434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853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227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7BA7F-C95B-A046-B507-59BA2DBFB183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441E-AF55-AA48-A48F-E6D6793E7A7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9112F-0432-3E45-B191-A3E8BBB1FBC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9CB0A-67EE-8845-8F51-D4AF2C2A12B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25184-5A55-6444-9BCB-62EB761A0FB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AFA5-A12D-9246-B72F-BDD799BE851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1E0182-18D6-8645-A657-13119BDBAE0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7D22F-3BC9-394B-8621-F2B4A73ABC3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4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pic>
        <p:nvPicPr>
          <p:cNvPr id="3074" name="Picture 2" descr="https://new.kinggemeenten.nl/sites/default/files/logo-KING.gif"/>
          <p:cNvPicPr>
            <a:picLocks noChangeAspect="1" noChangeArrowheads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2256"/>
            <a:ext cx="1152128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1260-0F9E-CD4F-83D8-96ABBD7AE83A}" type="datetimeFigureOut">
              <a:rPr lang="nl-NL" smtClean="0"/>
              <a:t>18-4-2017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7" name="Picture 2" descr="https://new.kinggemeenten.nl/sites/default/files/logo-KING.gif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2256"/>
            <a:ext cx="1152128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8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993260" cy="1470025"/>
          </a:xfrm>
        </p:spPr>
        <p:txBody>
          <a:bodyPr>
            <a:normAutofit fontScale="90000"/>
          </a:bodyPr>
          <a:lstStyle/>
          <a:p>
            <a:r>
              <a:rPr lang="nl-NL" sz="2800" dirty="0" smtClean="0"/>
              <a:t>Voortgang en tussenresultaten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Vernieuwde gegevens- en berichtstandaarden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971600" y="5157192"/>
            <a:ext cx="4627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+mn-lt"/>
              </a:rPr>
              <a:t>Utrecht, 12 april 2017</a:t>
            </a:r>
          </a:p>
          <a:p>
            <a:r>
              <a:rPr lang="nl-NL" dirty="0" smtClean="0">
                <a:latin typeface="+mn-lt"/>
              </a:rPr>
              <a:t>Regiegroep Gegevens en Berichtenstandaarden</a:t>
            </a:r>
            <a:endParaRPr lang="nl-N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34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 van zaken </a:t>
            </a:r>
            <a:r>
              <a:rPr lang="nl-NL" dirty="0" err="1" smtClean="0"/>
              <a:t>StUF</a:t>
            </a:r>
            <a:r>
              <a:rPr lang="nl-NL" dirty="0" smtClean="0"/>
              <a:t> 3.02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>
                <a:latin typeface="Arial" charset="0"/>
                <a:ea typeface="Arial" charset="0"/>
                <a:cs typeface="Arial" charset="0"/>
              </a:rPr>
              <a:t>Beeld van de aanpassingen die inmiddels in de expertgroep zijn afgehandeld en de functionaliteiten en doorgevoerde verbeteringen die daarmee beschikbaar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komen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Meer flexibiliteit, door bijvoorbeeld aanvullende elementen, stuurgegevens niet meer verplicht, vrij in maken compacte berichten zolang vertaalbaar naar standaard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StUF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bericht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Minder complexiteit, door o.a.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m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inder berichtsoorten, moeilijke en onnodige constructies eruit gehaald, berichten samengevoegd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Focus op eindproductstandaarden, eigen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namespace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geeft koppelvlakken eigen releasefrequentie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Code generatie mogelijk maken en implementatievriendelijker, o.a. door het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nillable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probleem op te lossen, schema’s ondersteunen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objectgeorienteerde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talen, 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Sneller en consistent schema’s genereren op basis van algoritme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Diverse kleinere verbeteringen</a:t>
            </a:r>
          </a:p>
          <a:p>
            <a:pPr marL="0" indent="0">
              <a:buNone/>
            </a:pPr>
            <a:endParaRPr lang="nl-NL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Niet: REST/JSON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;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niet: op meerdere manieren platslaan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597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 van zaken </a:t>
            </a:r>
            <a:r>
              <a:rPr lang="nl-NL" dirty="0" err="1" smtClean="0"/>
              <a:t>StUF</a:t>
            </a:r>
            <a:r>
              <a:rPr lang="nl-NL" dirty="0" smtClean="0"/>
              <a:t> 3.02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Basisentiteitenschema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RSGB 3.0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			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Expertgroep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19 april, goedkeuren/vaststellen E.G. m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ei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Vanaf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juni kunnen we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eindproductstandaarden op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RSGB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3.0 maken</a:t>
            </a:r>
          </a:p>
          <a:p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Basisentiteitenschema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imZTC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1.0</a:t>
            </a:r>
          </a:p>
          <a:p>
            <a:r>
              <a:rPr lang="nl-NL" dirty="0">
                <a:latin typeface="Arial" charset="0"/>
                <a:ea typeface="Arial" charset="0"/>
                <a:cs typeface="Arial" charset="0"/>
              </a:rPr>
              <a:t>Eerste versie voor review in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mei,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goedkeuren/vaststellen E.G.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juli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Basisentiteitenschema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RGBZ 2.0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Eerste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versie voor review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in juni,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goedkeuren/vaststellen E.G.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juli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Dus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vanaf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augustus kunnen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we eindproductstandaarden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op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RGBZ maken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84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vernieuwen </a:t>
            </a:r>
            <a:r>
              <a:rPr lang="nl-NL" dirty="0" smtClean="0"/>
              <a:t>eindproductstandaarden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Beeld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van vernieuwing huidige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eindproductstandaarden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Prefill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dirty="0" err="1">
                <a:latin typeface="Arial" charset="0"/>
                <a:ea typeface="Arial" charset="0"/>
                <a:cs typeface="Arial" charset="0"/>
              </a:rPr>
              <a:t>eFormulieren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pPr lvl="1"/>
            <a:r>
              <a:rPr lang="nl-NL" dirty="0">
                <a:latin typeface="Arial" charset="0"/>
                <a:ea typeface="Arial" charset="0"/>
                <a:cs typeface="Arial" charset="0"/>
              </a:rPr>
              <a:t>Vervangen door RSGB-bevragingen onder </a:t>
            </a:r>
            <a:r>
              <a:rPr lang="nl-NL" dirty="0" err="1">
                <a:latin typeface="Arial" charset="0"/>
                <a:ea typeface="Arial" charset="0"/>
                <a:cs typeface="Arial" charset="0"/>
              </a:rPr>
              <a:t>StUF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 3.02 / RSGB 3.0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BAG-koppelvlak en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BAG-GBA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koppelvlak</a:t>
            </a:r>
          </a:p>
          <a:p>
            <a:pPr lvl="1"/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Upgrade naar processenhandboek 2013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Zaak-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en Documentservices</a:t>
            </a:r>
          </a:p>
          <a:p>
            <a:pPr lvl="1"/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Wel vormgeven nieuwe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functionaliteit (bijvoorbeeld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archiveren 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en notificeren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) in nieuwe eindproductstandaarden</a:t>
            </a:r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r>
              <a:rPr lang="nl-NL" dirty="0">
                <a:latin typeface="Arial" charset="0"/>
                <a:ea typeface="Arial" charset="0"/>
                <a:cs typeface="Arial" charset="0"/>
              </a:rPr>
              <a:t>Documentcreatieservices</a:t>
            </a:r>
          </a:p>
          <a:p>
            <a:pPr lvl="1"/>
            <a:r>
              <a:rPr lang="nl-NL" dirty="0" err="1">
                <a:latin typeface="Arial" charset="0"/>
                <a:ea typeface="Arial" charset="0"/>
                <a:cs typeface="Arial" charset="0"/>
              </a:rPr>
              <a:t>Doorontwikkelen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 standaard</a:t>
            </a:r>
          </a:p>
          <a:p>
            <a:pPr lvl="1"/>
            <a:r>
              <a:rPr lang="nl-NL" dirty="0">
                <a:latin typeface="Arial" charset="0"/>
                <a:ea typeface="Arial" charset="0"/>
                <a:cs typeface="Arial" charset="0"/>
              </a:rPr>
              <a:t>Behoefte aan update naar RSGB 3 / RGBZ 2 nog te bepalen</a:t>
            </a:r>
          </a:p>
          <a:p>
            <a:r>
              <a:rPr lang="nl-NL" dirty="0">
                <a:latin typeface="Arial" charset="0"/>
                <a:ea typeface="Arial" charset="0"/>
                <a:cs typeface="Arial" charset="0"/>
              </a:rPr>
              <a:t>Betalen en invorderen services</a:t>
            </a:r>
          </a:p>
          <a:p>
            <a:pPr lvl="1"/>
            <a:r>
              <a:rPr lang="nl-NL" dirty="0">
                <a:latin typeface="Arial" charset="0"/>
                <a:ea typeface="Arial" charset="0"/>
                <a:cs typeface="Arial" charset="0"/>
              </a:rPr>
              <a:t>Update, maar </a:t>
            </a:r>
            <a:r>
              <a:rPr lang="nl-NL" dirty="0" err="1">
                <a:latin typeface="Arial" charset="0"/>
                <a:ea typeface="Arial" charset="0"/>
                <a:cs typeface="Arial" charset="0"/>
              </a:rPr>
              <a:t>prio</a:t>
            </a:r>
            <a:r>
              <a:rPr lang="nl-NL" dirty="0">
                <a:latin typeface="Arial" charset="0"/>
                <a:ea typeface="Arial" charset="0"/>
                <a:cs typeface="Arial" charset="0"/>
              </a:rPr>
              <a:t> is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laag</a:t>
            </a:r>
          </a:p>
          <a:p>
            <a:pPr lvl="1"/>
            <a:endParaRPr lang="nl-NL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Nieuwe standaarden</a:t>
            </a:r>
          </a:p>
          <a:p>
            <a:r>
              <a:rPr lang="nl-NL" dirty="0"/>
              <a:t>Productaanvragen (Digitale Agenda 2020</a:t>
            </a:r>
            <a:r>
              <a:rPr lang="nl-NL" dirty="0" smtClean="0"/>
              <a:t>): z.s.m.</a:t>
            </a:r>
          </a:p>
          <a:p>
            <a:r>
              <a:rPr lang="nl-NL" dirty="0" smtClean="0"/>
              <a:t>e-WOZ (Digitale Agenda 2020): 1 oktober 2018</a:t>
            </a:r>
          </a:p>
          <a:p>
            <a:r>
              <a:rPr lang="mr-IN" dirty="0" smtClean="0"/>
              <a:t>…</a:t>
            </a:r>
            <a:endParaRPr lang="nl-NL" dirty="0"/>
          </a:p>
          <a:p>
            <a:endParaRPr lang="nl-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0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 vernieuwen </a:t>
            </a:r>
            <a:r>
              <a:rPr lang="nl-NL" dirty="0" smtClean="0"/>
              <a:t>eindproductstandaarden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Arial" charset="0"/>
                <a:ea typeface="Arial" charset="0"/>
                <a:cs typeface="Arial" charset="0"/>
              </a:rPr>
              <a:t>Beeld van 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vervangende standaarden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StUF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-BG</a:t>
            </a:r>
          </a:p>
          <a:p>
            <a:pPr marL="0" indent="0">
              <a:buNone/>
            </a:pPr>
            <a:endParaRPr lang="nl-NL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Eindproductstandaarden ter vervanging van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halffabrikaatstandaard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dirty="0" err="1" smtClean="0">
                <a:latin typeface="Arial" charset="0"/>
                <a:ea typeface="Arial" charset="0"/>
                <a:cs typeface="Arial" charset="0"/>
              </a:rPr>
              <a:t>StUF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-BG conform advies van Solventa. Maar initieel zonder gebeurtenissen.</a:t>
            </a:r>
          </a:p>
          <a:p>
            <a:pPr marL="0" indent="0">
              <a:buNone/>
            </a:pP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Dus:</a:t>
            </a:r>
          </a:p>
          <a:p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Eindproductstandaarden voor bevragen, notificeren en synchroniseren per basisregistratie</a:t>
            </a:r>
          </a:p>
          <a:p>
            <a:r>
              <a:rPr lang="nl-NL" dirty="0">
                <a:latin typeface="Arial" charset="0"/>
                <a:ea typeface="Arial" charset="0"/>
                <a:cs typeface="Arial" charset="0"/>
              </a:rPr>
              <a:t>B</a:t>
            </a:r>
            <a:r>
              <a:rPr lang="nl-NL" dirty="0" smtClean="0">
                <a:latin typeface="Arial" charset="0"/>
                <a:ea typeface="Arial" charset="0"/>
                <a:cs typeface="Arial" charset="0"/>
              </a:rPr>
              <a:t>erichten per basisentiteit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650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g PowerPointsjabloon licht oranje 132627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>
            <a:latin typeface="+mn-lt"/>
          </a:defRPr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licht oranje 132627.potx" id="{5BF4D942-E3E5-463E-B571-A7F4569B9CD9}" vid="{ADDE132A-577B-4C31-8062-F4B04F639BFD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licht oranje 132627</Template>
  <TotalTime>24953</TotalTime>
  <Words>277</Words>
  <Application>Microsoft Office PowerPoint</Application>
  <PresentationFormat>Diavoorstelling (4:3)</PresentationFormat>
  <Paragraphs>58</Paragraphs>
  <Slides>5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Mangal</vt:lpstr>
      <vt:lpstr>Verdana</vt:lpstr>
      <vt:lpstr>King PowerPointsjabloon licht oranje 132627</vt:lpstr>
      <vt:lpstr>Office-thema</vt:lpstr>
      <vt:lpstr>Voortgang en tussenresultaten Vernieuwde gegevens- en berichtstandaarden </vt:lpstr>
      <vt:lpstr>Stand van zaken StUF 3.02</vt:lpstr>
      <vt:lpstr>Stand van zaken StUF 3.02</vt:lpstr>
      <vt:lpstr>Plan vernieuwen eindproductstandaarden</vt:lpstr>
      <vt:lpstr>Plan vernieuwen eindproductstandaarden</vt:lpstr>
    </vt:vector>
  </TitlesOfParts>
  <Company>Vereniging Nederlandse Gemeenten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Werkwijze KING</dc:title>
  <dc:creator>marjoroos</dc:creator>
  <cp:lastModifiedBy>Tineke Zonneveld</cp:lastModifiedBy>
  <cp:revision>583</cp:revision>
  <dcterms:created xsi:type="dcterms:W3CDTF">2013-07-01T07:37:42Z</dcterms:created>
  <dcterms:modified xsi:type="dcterms:W3CDTF">2017-04-18T06:49:26Z</dcterms:modified>
</cp:coreProperties>
</file>